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168188" cy="12192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0" d="100"/>
          <a:sy n="50" d="100"/>
        </p:scale>
        <p:origin x="21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614" y="1995312"/>
            <a:ext cx="10342960" cy="4244622"/>
          </a:xfrm>
        </p:spPr>
        <p:txBody>
          <a:bodyPr anchor="b"/>
          <a:lstStyle>
            <a:lvl1pPr algn="ctr">
              <a:defRPr sz="7984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1024" y="6403623"/>
            <a:ext cx="9126141" cy="2943577"/>
          </a:xfrm>
        </p:spPr>
        <p:txBody>
          <a:bodyPr/>
          <a:lstStyle>
            <a:lvl1pPr marL="0" indent="0" algn="ctr">
              <a:buNone/>
              <a:defRPr sz="3194"/>
            </a:lvl1pPr>
            <a:lvl2pPr marL="608396" indent="0" algn="ctr">
              <a:buNone/>
              <a:defRPr sz="2661"/>
            </a:lvl2pPr>
            <a:lvl3pPr marL="1216792" indent="0" algn="ctr">
              <a:buNone/>
              <a:defRPr sz="2395"/>
            </a:lvl3pPr>
            <a:lvl4pPr marL="1825188" indent="0" algn="ctr">
              <a:buNone/>
              <a:defRPr sz="2129"/>
            </a:lvl4pPr>
            <a:lvl5pPr marL="2433584" indent="0" algn="ctr">
              <a:buNone/>
              <a:defRPr sz="2129"/>
            </a:lvl5pPr>
            <a:lvl6pPr marL="3041980" indent="0" algn="ctr">
              <a:buNone/>
              <a:defRPr sz="2129"/>
            </a:lvl6pPr>
            <a:lvl7pPr marL="3650376" indent="0" algn="ctr">
              <a:buNone/>
              <a:defRPr sz="2129"/>
            </a:lvl7pPr>
            <a:lvl8pPr marL="4258772" indent="0" algn="ctr">
              <a:buNone/>
              <a:defRPr sz="2129"/>
            </a:lvl8pPr>
            <a:lvl9pPr marL="4867168" indent="0" algn="ctr">
              <a:buNone/>
              <a:defRPr sz="2129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5263-D022-4E51-B35E-F98DACDFB971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28C4-B854-4558-AACE-5120E09C2B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95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5263-D022-4E51-B35E-F98DACDFB971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28C4-B854-4558-AACE-5120E09C2B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249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7860" y="649111"/>
            <a:ext cx="2623766" cy="10332156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564" y="649111"/>
            <a:ext cx="7719194" cy="10332156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5263-D022-4E51-B35E-F98DACDFB971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28C4-B854-4558-AACE-5120E09C2B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43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5263-D022-4E51-B35E-F98DACDFB971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28C4-B854-4558-AACE-5120E09C2B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535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226" y="3039537"/>
            <a:ext cx="10495062" cy="5071532"/>
          </a:xfrm>
        </p:spPr>
        <p:txBody>
          <a:bodyPr anchor="b"/>
          <a:lstStyle>
            <a:lvl1pPr>
              <a:defRPr sz="7984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226" y="8159048"/>
            <a:ext cx="10495062" cy="2666999"/>
          </a:xfrm>
        </p:spPr>
        <p:txBody>
          <a:bodyPr/>
          <a:lstStyle>
            <a:lvl1pPr marL="0" indent="0">
              <a:buNone/>
              <a:defRPr sz="3194">
                <a:solidFill>
                  <a:schemeClr val="tx1"/>
                </a:solidFill>
              </a:defRPr>
            </a:lvl1pPr>
            <a:lvl2pPr marL="608396" indent="0">
              <a:buNone/>
              <a:defRPr sz="2661">
                <a:solidFill>
                  <a:schemeClr val="tx1">
                    <a:tint val="75000"/>
                  </a:schemeClr>
                </a:solidFill>
              </a:defRPr>
            </a:lvl2pPr>
            <a:lvl3pPr marL="1216792" indent="0">
              <a:buNone/>
              <a:defRPr sz="2395">
                <a:solidFill>
                  <a:schemeClr val="tx1">
                    <a:tint val="75000"/>
                  </a:schemeClr>
                </a:solidFill>
              </a:defRPr>
            </a:lvl3pPr>
            <a:lvl4pPr marL="1825188" indent="0">
              <a:buNone/>
              <a:defRPr sz="2129">
                <a:solidFill>
                  <a:schemeClr val="tx1">
                    <a:tint val="75000"/>
                  </a:schemeClr>
                </a:solidFill>
              </a:defRPr>
            </a:lvl4pPr>
            <a:lvl5pPr marL="2433584" indent="0">
              <a:buNone/>
              <a:defRPr sz="2129">
                <a:solidFill>
                  <a:schemeClr val="tx1">
                    <a:tint val="75000"/>
                  </a:schemeClr>
                </a:solidFill>
              </a:defRPr>
            </a:lvl5pPr>
            <a:lvl6pPr marL="3041980" indent="0">
              <a:buNone/>
              <a:defRPr sz="2129">
                <a:solidFill>
                  <a:schemeClr val="tx1">
                    <a:tint val="75000"/>
                  </a:schemeClr>
                </a:solidFill>
              </a:defRPr>
            </a:lvl6pPr>
            <a:lvl7pPr marL="3650376" indent="0">
              <a:buNone/>
              <a:defRPr sz="2129">
                <a:solidFill>
                  <a:schemeClr val="tx1">
                    <a:tint val="75000"/>
                  </a:schemeClr>
                </a:solidFill>
              </a:defRPr>
            </a:lvl7pPr>
            <a:lvl8pPr marL="4258772" indent="0">
              <a:buNone/>
              <a:defRPr sz="2129">
                <a:solidFill>
                  <a:schemeClr val="tx1">
                    <a:tint val="75000"/>
                  </a:schemeClr>
                </a:solidFill>
              </a:defRPr>
            </a:lvl8pPr>
            <a:lvl9pPr marL="4867168" indent="0">
              <a:buNone/>
              <a:defRPr sz="21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5263-D022-4E51-B35E-F98DACDFB971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28C4-B854-4558-AACE-5120E09C2B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54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563" y="3245556"/>
            <a:ext cx="5171480" cy="77357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0145" y="3245556"/>
            <a:ext cx="5171480" cy="77357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5263-D022-4E51-B35E-F98DACDFB971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28C4-B854-4558-AACE-5120E09C2B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45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48" y="649114"/>
            <a:ext cx="10495062" cy="235655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49" y="2988734"/>
            <a:ext cx="5147713" cy="1464732"/>
          </a:xfrm>
        </p:spPr>
        <p:txBody>
          <a:bodyPr anchor="b"/>
          <a:lstStyle>
            <a:lvl1pPr marL="0" indent="0">
              <a:buNone/>
              <a:defRPr sz="3194" b="1"/>
            </a:lvl1pPr>
            <a:lvl2pPr marL="608396" indent="0">
              <a:buNone/>
              <a:defRPr sz="2661" b="1"/>
            </a:lvl2pPr>
            <a:lvl3pPr marL="1216792" indent="0">
              <a:buNone/>
              <a:defRPr sz="2395" b="1"/>
            </a:lvl3pPr>
            <a:lvl4pPr marL="1825188" indent="0">
              <a:buNone/>
              <a:defRPr sz="2129" b="1"/>
            </a:lvl4pPr>
            <a:lvl5pPr marL="2433584" indent="0">
              <a:buNone/>
              <a:defRPr sz="2129" b="1"/>
            </a:lvl5pPr>
            <a:lvl6pPr marL="3041980" indent="0">
              <a:buNone/>
              <a:defRPr sz="2129" b="1"/>
            </a:lvl6pPr>
            <a:lvl7pPr marL="3650376" indent="0">
              <a:buNone/>
              <a:defRPr sz="2129" b="1"/>
            </a:lvl7pPr>
            <a:lvl8pPr marL="4258772" indent="0">
              <a:buNone/>
              <a:defRPr sz="2129" b="1"/>
            </a:lvl8pPr>
            <a:lvl9pPr marL="4867168" indent="0">
              <a:buNone/>
              <a:defRPr sz="2129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149" y="4453467"/>
            <a:ext cx="5147713" cy="655037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0146" y="2988734"/>
            <a:ext cx="5173065" cy="1464732"/>
          </a:xfrm>
        </p:spPr>
        <p:txBody>
          <a:bodyPr anchor="b"/>
          <a:lstStyle>
            <a:lvl1pPr marL="0" indent="0">
              <a:buNone/>
              <a:defRPr sz="3194" b="1"/>
            </a:lvl1pPr>
            <a:lvl2pPr marL="608396" indent="0">
              <a:buNone/>
              <a:defRPr sz="2661" b="1"/>
            </a:lvl2pPr>
            <a:lvl3pPr marL="1216792" indent="0">
              <a:buNone/>
              <a:defRPr sz="2395" b="1"/>
            </a:lvl3pPr>
            <a:lvl4pPr marL="1825188" indent="0">
              <a:buNone/>
              <a:defRPr sz="2129" b="1"/>
            </a:lvl4pPr>
            <a:lvl5pPr marL="2433584" indent="0">
              <a:buNone/>
              <a:defRPr sz="2129" b="1"/>
            </a:lvl5pPr>
            <a:lvl6pPr marL="3041980" indent="0">
              <a:buNone/>
              <a:defRPr sz="2129" b="1"/>
            </a:lvl6pPr>
            <a:lvl7pPr marL="3650376" indent="0">
              <a:buNone/>
              <a:defRPr sz="2129" b="1"/>
            </a:lvl7pPr>
            <a:lvl8pPr marL="4258772" indent="0">
              <a:buNone/>
              <a:defRPr sz="2129" b="1"/>
            </a:lvl8pPr>
            <a:lvl9pPr marL="4867168" indent="0">
              <a:buNone/>
              <a:defRPr sz="2129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0146" y="4453467"/>
            <a:ext cx="5173065" cy="655037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5263-D022-4E51-B35E-F98DACDFB971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28C4-B854-4558-AACE-5120E09C2B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555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5263-D022-4E51-B35E-F98DACDFB971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28C4-B854-4558-AACE-5120E09C2B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390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5263-D022-4E51-B35E-F98DACDFB971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28C4-B854-4558-AACE-5120E09C2B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202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48" y="812800"/>
            <a:ext cx="3924557" cy="2844800"/>
          </a:xfrm>
        </p:spPr>
        <p:txBody>
          <a:bodyPr anchor="b"/>
          <a:lstStyle>
            <a:lvl1pPr>
              <a:defRPr sz="4258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065" y="1755425"/>
            <a:ext cx="6160145" cy="8664222"/>
          </a:xfrm>
        </p:spPr>
        <p:txBody>
          <a:bodyPr/>
          <a:lstStyle>
            <a:lvl1pPr>
              <a:defRPr sz="4258"/>
            </a:lvl1pPr>
            <a:lvl2pPr>
              <a:defRPr sz="3726"/>
            </a:lvl2pPr>
            <a:lvl3pPr>
              <a:defRPr sz="3194"/>
            </a:lvl3pPr>
            <a:lvl4pPr>
              <a:defRPr sz="2661"/>
            </a:lvl4pPr>
            <a:lvl5pPr>
              <a:defRPr sz="2661"/>
            </a:lvl5pPr>
            <a:lvl6pPr>
              <a:defRPr sz="2661"/>
            </a:lvl6pPr>
            <a:lvl7pPr>
              <a:defRPr sz="2661"/>
            </a:lvl7pPr>
            <a:lvl8pPr>
              <a:defRPr sz="2661"/>
            </a:lvl8pPr>
            <a:lvl9pPr>
              <a:defRPr sz="2661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148" y="3657600"/>
            <a:ext cx="3924557" cy="6776156"/>
          </a:xfrm>
        </p:spPr>
        <p:txBody>
          <a:bodyPr/>
          <a:lstStyle>
            <a:lvl1pPr marL="0" indent="0">
              <a:buNone/>
              <a:defRPr sz="2129"/>
            </a:lvl1pPr>
            <a:lvl2pPr marL="608396" indent="0">
              <a:buNone/>
              <a:defRPr sz="1863"/>
            </a:lvl2pPr>
            <a:lvl3pPr marL="1216792" indent="0">
              <a:buNone/>
              <a:defRPr sz="1597"/>
            </a:lvl3pPr>
            <a:lvl4pPr marL="1825188" indent="0">
              <a:buNone/>
              <a:defRPr sz="1331"/>
            </a:lvl4pPr>
            <a:lvl5pPr marL="2433584" indent="0">
              <a:buNone/>
              <a:defRPr sz="1331"/>
            </a:lvl5pPr>
            <a:lvl6pPr marL="3041980" indent="0">
              <a:buNone/>
              <a:defRPr sz="1331"/>
            </a:lvl6pPr>
            <a:lvl7pPr marL="3650376" indent="0">
              <a:buNone/>
              <a:defRPr sz="1331"/>
            </a:lvl7pPr>
            <a:lvl8pPr marL="4258772" indent="0">
              <a:buNone/>
              <a:defRPr sz="1331"/>
            </a:lvl8pPr>
            <a:lvl9pPr marL="4867168" indent="0">
              <a:buNone/>
              <a:defRPr sz="133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5263-D022-4E51-B35E-F98DACDFB971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28C4-B854-4558-AACE-5120E09C2B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075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48" y="812800"/>
            <a:ext cx="3924557" cy="2844800"/>
          </a:xfrm>
        </p:spPr>
        <p:txBody>
          <a:bodyPr anchor="b"/>
          <a:lstStyle>
            <a:lvl1pPr>
              <a:defRPr sz="4258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3065" y="1755425"/>
            <a:ext cx="6160145" cy="8664222"/>
          </a:xfrm>
        </p:spPr>
        <p:txBody>
          <a:bodyPr anchor="t"/>
          <a:lstStyle>
            <a:lvl1pPr marL="0" indent="0">
              <a:buNone/>
              <a:defRPr sz="4258"/>
            </a:lvl1pPr>
            <a:lvl2pPr marL="608396" indent="0">
              <a:buNone/>
              <a:defRPr sz="3726"/>
            </a:lvl2pPr>
            <a:lvl3pPr marL="1216792" indent="0">
              <a:buNone/>
              <a:defRPr sz="3194"/>
            </a:lvl3pPr>
            <a:lvl4pPr marL="1825188" indent="0">
              <a:buNone/>
              <a:defRPr sz="2661"/>
            </a:lvl4pPr>
            <a:lvl5pPr marL="2433584" indent="0">
              <a:buNone/>
              <a:defRPr sz="2661"/>
            </a:lvl5pPr>
            <a:lvl6pPr marL="3041980" indent="0">
              <a:buNone/>
              <a:defRPr sz="2661"/>
            </a:lvl6pPr>
            <a:lvl7pPr marL="3650376" indent="0">
              <a:buNone/>
              <a:defRPr sz="2661"/>
            </a:lvl7pPr>
            <a:lvl8pPr marL="4258772" indent="0">
              <a:buNone/>
              <a:defRPr sz="2661"/>
            </a:lvl8pPr>
            <a:lvl9pPr marL="4867168" indent="0">
              <a:buNone/>
              <a:defRPr sz="2661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148" y="3657600"/>
            <a:ext cx="3924557" cy="6776156"/>
          </a:xfrm>
        </p:spPr>
        <p:txBody>
          <a:bodyPr/>
          <a:lstStyle>
            <a:lvl1pPr marL="0" indent="0">
              <a:buNone/>
              <a:defRPr sz="2129"/>
            </a:lvl1pPr>
            <a:lvl2pPr marL="608396" indent="0">
              <a:buNone/>
              <a:defRPr sz="1863"/>
            </a:lvl2pPr>
            <a:lvl3pPr marL="1216792" indent="0">
              <a:buNone/>
              <a:defRPr sz="1597"/>
            </a:lvl3pPr>
            <a:lvl4pPr marL="1825188" indent="0">
              <a:buNone/>
              <a:defRPr sz="1331"/>
            </a:lvl4pPr>
            <a:lvl5pPr marL="2433584" indent="0">
              <a:buNone/>
              <a:defRPr sz="1331"/>
            </a:lvl5pPr>
            <a:lvl6pPr marL="3041980" indent="0">
              <a:buNone/>
              <a:defRPr sz="1331"/>
            </a:lvl6pPr>
            <a:lvl7pPr marL="3650376" indent="0">
              <a:buNone/>
              <a:defRPr sz="1331"/>
            </a:lvl7pPr>
            <a:lvl8pPr marL="4258772" indent="0">
              <a:buNone/>
              <a:defRPr sz="1331"/>
            </a:lvl8pPr>
            <a:lvl9pPr marL="4867168" indent="0">
              <a:buNone/>
              <a:defRPr sz="133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5263-D022-4E51-B35E-F98DACDFB971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28C4-B854-4558-AACE-5120E09C2B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20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563" y="649114"/>
            <a:ext cx="10495062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563" y="3245556"/>
            <a:ext cx="10495062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563" y="11300181"/>
            <a:ext cx="2737842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E5263-D022-4E51-B35E-F98DACDFB971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0713" y="11300181"/>
            <a:ext cx="4106763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783" y="11300181"/>
            <a:ext cx="2737842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728C4-B854-4558-AACE-5120E09C2B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763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6792" rtl="0" eaLnBrk="1" latinLnBrk="0" hangingPunct="1">
        <a:lnSpc>
          <a:spcPct val="90000"/>
        </a:lnSpc>
        <a:spcBef>
          <a:spcPct val="0"/>
        </a:spcBef>
        <a:buNone/>
        <a:defRPr sz="58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198" indent="-304198" algn="l" defTabSz="1216792" rtl="0" eaLnBrk="1" latinLnBrk="0" hangingPunct="1">
        <a:lnSpc>
          <a:spcPct val="90000"/>
        </a:lnSpc>
        <a:spcBef>
          <a:spcPts val="1331"/>
        </a:spcBef>
        <a:buFont typeface="Arial" panose="020B0604020202020204" pitchFamily="34" charset="0"/>
        <a:buChar char="•"/>
        <a:defRPr sz="3726" kern="1200">
          <a:solidFill>
            <a:schemeClr val="tx1"/>
          </a:solidFill>
          <a:latin typeface="+mn-lt"/>
          <a:ea typeface="+mn-ea"/>
          <a:cs typeface="+mn-cs"/>
        </a:defRPr>
      </a:lvl1pPr>
      <a:lvl2pPr marL="912594" indent="-304198" algn="l" defTabSz="1216792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194" kern="1200">
          <a:solidFill>
            <a:schemeClr val="tx1"/>
          </a:solidFill>
          <a:latin typeface="+mn-lt"/>
          <a:ea typeface="+mn-ea"/>
          <a:cs typeface="+mn-cs"/>
        </a:defRPr>
      </a:lvl2pPr>
      <a:lvl3pPr marL="1520990" indent="-304198" algn="l" defTabSz="1216792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3pPr>
      <a:lvl4pPr marL="2129386" indent="-304198" algn="l" defTabSz="1216792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5" kern="1200">
          <a:solidFill>
            <a:schemeClr val="tx1"/>
          </a:solidFill>
          <a:latin typeface="+mn-lt"/>
          <a:ea typeface="+mn-ea"/>
          <a:cs typeface="+mn-cs"/>
        </a:defRPr>
      </a:lvl4pPr>
      <a:lvl5pPr marL="2737782" indent="-304198" algn="l" defTabSz="1216792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5" kern="1200">
          <a:solidFill>
            <a:schemeClr val="tx1"/>
          </a:solidFill>
          <a:latin typeface="+mn-lt"/>
          <a:ea typeface="+mn-ea"/>
          <a:cs typeface="+mn-cs"/>
        </a:defRPr>
      </a:lvl5pPr>
      <a:lvl6pPr marL="3346178" indent="-304198" algn="l" defTabSz="1216792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5" kern="1200">
          <a:solidFill>
            <a:schemeClr val="tx1"/>
          </a:solidFill>
          <a:latin typeface="+mn-lt"/>
          <a:ea typeface="+mn-ea"/>
          <a:cs typeface="+mn-cs"/>
        </a:defRPr>
      </a:lvl6pPr>
      <a:lvl7pPr marL="3954574" indent="-304198" algn="l" defTabSz="1216792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5" kern="1200">
          <a:solidFill>
            <a:schemeClr val="tx1"/>
          </a:solidFill>
          <a:latin typeface="+mn-lt"/>
          <a:ea typeface="+mn-ea"/>
          <a:cs typeface="+mn-cs"/>
        </a:defRPr>
      </a:lvl7pPr>
      <a:lvl8pPr marL="4562970" indent="-304198" algn="l" defTabSz="1216792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5" kern="1200">
          <a:solidFill>
            <a:schemeClr val="tx1"/>
          </a:solidFill>
          <a:latin typeface="+mn-lt"/>
          <a:ea typeface="+mn-ea"/>
          <a:cs typeface="+mn-cs"/>
        </a:defRPr>
      </a:lvl8pPr>
      <a:lvl9pPr marL="5171366" indent="-304198" algn="l" defTabSz="1216792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792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1pPr>
      <a:lvl2pPr marL="608396" algn="l" defTabSz="1216792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1216792" algn="l" defTabSz="1216792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3pPr>
      <a:lvl4pPr marL="1825188" algn="l" defTabSz="1216792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4pPr>
      <a:lvl5pPr marL="2433584" algn="l" defTabSz="1216792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5pPr>
      <a:lvl6pPr marL="3041980" algn="l" defTabSz="1216792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6pPr>
      <a:lvl7pPr marL="3650376" algn="l" defTabSz="1216792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7pPr>
      <a:lvl8pPr marL="4258772" algn="l" defTabSz="1216792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8pPr>
      <a:lvl9pPr marL="4867168" algn="l" defTabSz="1216792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515" y="1962150"/>
            <a:ext cx="12000673" cy="571407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097" y="279484"/>
            <a:ext cx="6450793" cy="134603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324" y="8283198"/>
            <a:ext cx="10967541" cy="333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5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Aangepast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Nico</dc:creator>
  <cp:lastModifiedBy>Nico</cp:lastModifiedBy>
  <cp:revision>1</cp:revision>
  <dcterms:created xsi:type="dcterms:W3CDTF">2018-03-23T16:30:31Z</dcterms:created>
  <dcterms:modified xsi:type="dcterms:W3CDTF">2018-03-23T16:42:11Z</dcterms:modified>
</cp:coreProperties>
</file>